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Semi Bold"/>
      <p:regular r:id="rId15"/>
    </p:embeddedFont>
    <p:embeddedFont>
      <p:font typeface="Sora Semi Bold"/>
      <p:regular r:id="rId16"/>
    </p:embeddedFont>
    <p:embeddedFont>
      <p:font typeface="Sora Light"/>
      <p:regular r:id="rId17"/>
    </p:embeddedFont>
    <p:embeddedFont>
      <p:font typeface="Sora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SEGISandData/COVID-19Time-series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Machine Learning for Sustainable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presentation explores how machine learning can address pressing global challenges. We focus on specific Sustainable Development Goals (SDGs) and propose data-driven solutions.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46604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442228"/>
            <a:ext cx="316432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by Adelekan Aderonke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77509"/>
            <a:ext cx="96222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Project Overview and Motivation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31713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Addressing Global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160758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 link machine learning solutions to the United Nations Sustainable Development Goals. Our focus helps achieve measurable positive impact.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2926" y="3258860"/>
            <a:ext cx="4018359" cy="27493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67543" y="3231713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Targeting Specific Problems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67543" y="4160758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Each project tackles a well-defined problem within an SDG framework. We identify the core issue for data-driven intervention.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292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and Methods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66688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Dataset Description: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We use the Johns Hopkins University COVID-19 dataset. It contains time-series data on global cases.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343602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Source: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The dataset is publicly available on GitHub.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 Time-series Data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4373166"/>
            <a:ext cx="7627382" cy="2227183"/>
          </a:xfrm>
          <a:prstGeom prst="roundRect">
            <a:avLst>
              <a:gd name="adj" fmla="val 4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52329" y="4380786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468904" y="451830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Type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278785" y="451830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Time-series, daily updates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2329" y="5002530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468904" y="514004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Geographic Scope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278785" y="514004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Worldwide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2329" y="5624274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68904" y="576179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Variables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278785" y="5761792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Confirmed, deaths, recovered cases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963" y="680442"/>
            <a:ext cx="7535347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Machine Learning Approach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63" y="1632228"/>
            <a:ext cx="993577" cy="14792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74255" y="1830943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Problem Framing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74255" y="2276951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Define the prediction or classification task clearly. Identify target variables.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963" y="3111460"/>
            <a:ext cx="993577" cy="14792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74255" y="3310176"/>
            <a:ext cx="268878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374255" y="3756184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Extract relevant features from raw data. Transform data for model input.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963" y="4590693"/>
            <a:ext cx="993577" cy="14792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74255" y="4789408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Model Selection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374255" y="5235416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Choose appropriate machine learning algorithms. Consider model complexity.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963" y="6069925"/>
            <a:ext cx="993577" cy="14792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74255" y="6268641"/>
            <a:ext cx="312229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Training and Evaluation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374255" y="6714649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Train models on historical data. Evaluate performance using various metrics.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9294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Model Details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173057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 employed advanced machine learning models for robust predictions.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2667714"/>
            <a:ext cx="3705344" cy="3024307"/>
          </a:xfrm>
          <a:prstGeom prst="roundRect">
            <a:avLst>
              <a:gd name="adj" fmla="val 300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2504" y="28919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Algorithm Choice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3378041"/>
            <a:ext cx="325695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Recurrent Neural Networks (RNNs) and LSTM models are suitable for time-series data. They capture temporal dependencies effectively.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228" y="2667714"/>
            <a:ext cx="3705463" cy="3024307"/>
          </a:xfrm>
          <a:prstGeom prst="roundRect">
            <a:avLst>
              <a:gd name="adj" fmla="val 300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4423" y="2891909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04423" y="3734276"/>
            <a:ext cx="325707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Grid search and random search optimize model performance. Cross-validation ensures generalization.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309" y="5908596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2504" y="61327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Ensemble Methods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2504" y="6618923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Combining multiple models can improve prediction accuracy. Bagging and boosting techniques are considered.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92543"/>
            <a:ext cx="69418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Results and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438400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92.5%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6244709" y="3423999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Prediction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44709" y="4266367"/>
            <a:ext cx="236196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model achieved high accuracy. It minimizes forecasting errors effectively.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77419" y="2438400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0.05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8877419" y="3423999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MAE Score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77419" y="3910132"/>
            <a:ext cx="236196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Mean Absolute Error indicates model precision. Lower values signify better performance.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510129" y="2438400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0.88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1510129" y="3423999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R-squared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10129" y="3910132"/>
            <a:ext cx="236196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R-squared measures the proportion of variance explained. It confirms good model fit.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44709" y="624363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performance metrics demonstrate the model's reliability. Our predictions can support decision-making.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95500"/>
            <a:ext cx="66539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Ethical Considerations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13313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Privacy: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Ensuring anonymity and secure handling of sensitive data.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90227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Bias Mitigation: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Addressing potential biases in datasets and models. Fairness is paramount.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67141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Transparency: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Explaining model decisions and limitations. Promote accountability.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44056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Responsible Deployment: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Considering societal impact of model outputs. Avoid misuse.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2535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67569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7397" y="270563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7501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236238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Machine learning offers powerful tools for SDG challenges. Our model shows promising results.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4709" y="436292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17397" y="439287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948726" y="44373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Model Refinement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948726" y="4923472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Explore more complex architectures and additional data sources. Enhance predictive power.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605016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17397" y="608010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6124575"/>
            <a:ext cx="31214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Broader Applications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610707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Apply this framework to other SDGs. Expand our impact across various global issues.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2025-06-16T11:53:49Z</dcterms:created>
  <dcterms:modified xsi:type="dcterms:W3CDTF">2025-06-16T11:53:49Z</dcterms:modified>
</cp:coreProperties>
</file>